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7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B81-32FD-4C83-A0DB-060C71DDEAC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075A-AC01-4C72-9198-16645E694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8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B81-32FD-4C83-A0DB-060C71DDEAC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075A-AC01-4C72-9198-16645E694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0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B81-32FD-4C83-A0DB-060C71DDEAC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075A-AC01-4C72-9198-16645E694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5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B81-32FD-4C83-A0DB-060C71DDEAC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075A-AC01-4C72-9198-16645E694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4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B81-32FD-4C83-A0DB-060C71DDEAC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075A-AC01-4C72-9198-16645E694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39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B81-32FD-4C83-A0DB-060C71DDEAC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075A-AC01-4C72-9198-16645E694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24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B81-32FD-4C83-A0DB-060C71DDEAC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075A-AC01-4C72-9198-16645E694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7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B81-32FD-4C83-A0DB-060C71DDEAC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075A-AC01-4C72-9198-16645E694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13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B81-32FD-4C83-A0DB-060C71DDEAC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075A-AC01-4C72-9198-16645E694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4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B81-32FD-4C83-A0DB-060C71DDEAC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075A-AC01-4C72-9198-16645E694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74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B81-32FD-4C83-A0DB-060C71DDEAC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075A-AC01-4C72-9198-16645E694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3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76B81-32FD-4C83-A0DB-060C71DDEAC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075A-AC01-4C72-9198-16645E694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47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2.png"/><Relationship Id="rId2" Type="http://schemas.openxmlformats.org/officeDocument/2006/relationships/image" Target="../media/image19.jpe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8C1BCA-247F-4480-B78C-924FEBA5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4655" y="993913"/>
            <a:ext cx="4013877" cy="4021637"/>
          </a:xfrm>
        </p:spPr>
        <p:txBody>
          <a:bodyPr>
            <a:normAutofit/>
          </a:bodyPr>
          <a:lstStyle/>
          <a:p>
            <a:pPr algn="l"/>
            <a:r>
              <a:rPr lang="en-GB" sz="8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Cuiken</a:t>
            </a:r>
            <a:r>
              <a:rPr lang="en-GB" sz="8000" dirty="0">
                <a:solidFill>
                  <a:schemeClr val="bg1"/>
                </a:solidFill>
                <a:latin typeface="Comic Sans MS" panose="030F0702030302020204" pitchFamily="66" charset="0"/>
              </a:rPr>
              <a:t> Primary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4654" y="5015551"/>
            <a:ext cx="4013872" cy="1069441"/>
          </a:xfrm>
        </p:spPr>
        <p:txBody>
          <a:bodyPr anchor="t">
            <a:normAutofit/>
          </a:bodyPr>
          <a:lstStyle/>
          <a:p>
            <a:pPr algn="l"/>
            <a:r>
              <a:rPr lang="en-GB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Transition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E37057-BDB6-4452-836A-27973D54F2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71106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A3A707-72D6-4BAB-8187-F8204F4ED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8530" y="1774620"/>
            <a:ext cx="3780042" cy="3780042"/>
          </a:xfrm>
          <a:custGeom>
            <a:avLst/>
            <a:gdLst>
              <a:gd name="connsiteX0" fmla="*/ 2054781 w 4109561"/>
              <a:gd name="connsiteY0" fmla="*/ 0 h 4109561"/>
              <a:gd name="connsiteX1" fmla="*/ 4109561 w 4109561"/>
              <a:gd name="connsiteY1" fmla="*/ 2054781 h 4109561"/>
              <a:gd name="connsiteX2" fmla="*/ 2054781 w 4109561"/>
              <a:gd name="connsiteY2" fmla="*/ 4109561 h 4109561"/>
              <a:gd name="connsiteX3" fmla="*/ 0 w 4109561"/>
              <a:gd name="connsiteY3" fmla="*/ 2054781 h 4109561"/>
              <a:gd name="connsiteX4" fmla="*/ 2054781 w 4109561"/>
              <a:gd name="connsiteY4" fmla="*/ 0 h 410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561" h="4109561">
                <a:moveTo>
                  <a:pt x="2054781" y="0"/>
                </a:moveTo>
                <a:cubicBezTo>
                  <a:pt x="3189605" y="0"/>
                  <a:pt x="4109561" y="919957"/>
                  <a:pt x="4109561" y="2054781"/>
                </a:cubicBezTo>
                <a:cubicBezTo>
                  <a:pt x="4109561" y="3189605"/>
                  <a:pt x="3189605" y="4109561"/>
                  <a:pt x="2054781" y="4109561"/>
                </a:cubicBezTo>
                <a:cubicBezTo>
                  <a:pt x="919957" y="4109561"/>
                  <a:pt x="0" y="3189605"/>
                  <a:pt x="0" y="2054781"/>
                </a:cubicBezTo>
                <a:cubicBezTo>
                  <a:pt x="0" y="919957"/>
                  <a:pt x="919957" y="0"/>
                  <a:pt x="2054781" y="0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83411D-901F-4574-9926-33415AA92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3450" y="1713004"/>
            <a:ext cx="36576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lb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0727" y="57750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042" y="2945176"/>
            <a:ext cx="2878688" cy="275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Cuiken Family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17" y="1867855"/>
            <a:ext cx="3147413" cy="3122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10034"/>
          <a:stretch/>
        </p:blipFill>
        <p:spPr>
          <a:xfrm>
            <a:off x="7922630" y="289931"/>
            <a:ext cx="3970932" cy="59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6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54513" y="841375"/>
            <a:ext cx="3505200" cy="3114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Cuiken Family</a:t>
            </a: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16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2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14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26269"/>
          <a:stretch/>
        </p:blipFill>
        <p:spPr>
          <a:xfrm>
            <a:off x="271069" y="1053193"/>
            <a:ext cx="4150169" cy="50700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944" y="2129872"/>
            <a:ext cx="2619375" cy="2598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060" y="2755744"/>
            <a:ext cx="1665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Mrs Baird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Learning Assistant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2639" y="561203"/>
            <a:ext cx="9932691" cy="116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Cuiken Family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6"/>
          <a:stretch/>
        </p:blipFill>
        <p:spPr>
          <a:xfrm>
            <a:off x="2004874" y="2081202"/>
            <a:ext cx="3002439" cy="4486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493" y="2088996"/>
            <a:ext cx="4523003" cy="44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01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011" y="4502330"/>
            <a:ext cx="10765410" cy="1207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The Cuiken Family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15" y="321733"/>
            <a:ext cx="4016654" cy="3984262"/>
          </a:xfrm>
          <a:prstGeom prst="rect">
            <a:avLst/>
          </a:prstGeom>
        </p:spPr>
      </p:pic>
      <p:cxnSp>
        <p:nvCxnSpPr>
          <p:cNvPr id="25" name="Straight Connector 8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0" b="11785"/>
          <a:stretch/>
        </p:blipFill>
        <p:spPr>
          <a:xfrm>
            <a:off x="7683514" y="321735"/>
            <a:ext cx="2914685" cy="39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95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wind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0" b="10304"/>
          <a:stretch/>
        </p:blipFill>
        <p:spPr>
          <a:xfrm>
            <a:off x="7319853" y="66689"/>
            <a:ext cx="4627672" cy="6715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t="14814" r="-1191" b="5994"/>
          <a:stretch/>
        </p:blipFill>
        <p:spPr>
          <a:xfrm>
            <a:off x="205104" y="96792"/>
            <a:ext cx="4665577" cy="6685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552" y="2330111"/>
            <a:ext cx="1821961" cy="18072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71851" y="4415730"/>
            <a:ext cx="23480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>
                <a:solidFill>
                  <a:srgbClr val="3399FF"/>
                </a:solidFill>
              </a:rPr>
              <a:t>The Cuiken Family</a:t>
            </a:r>
            <a:endParaRPr lang="en-GB" sz="4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checker/>
      </p:transition>
    </mc:Choice>
    <mc:Fallback xmlns=""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 b="23097"/>
          <a:stretch/>
        </p:blipFill>
        <p:spPr>
          <a:xfrm>
            <a:off x="3243118" y="154015"/>
            <a:ext cx="6415232" cy="6533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854" y="2516903"/>
            <a:ext cx="1821961" cy="18072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4598" y="2485330"/>
            <a:ext cx="23480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3399FF"/>
                </a:solidFill>
              </a:rPr>
              <a:t>The </a:t>
            </a:r>
            <a:r>
              <a:rPr lang="en-GB" sz="4000" dirty="0" err="1">
                <a:solidFill>
                  <a:srgbClr val="3399FF"/>
                </a:solidFill>
              </a:rPr>
              <a:t>Cuiken</a:t>
            </a:r>
            <a:r>
              <a:rPr lang="en-GB" sz="4000" dirty="0">
                <a:solidFill>
                  <a:srgbClr val="3399FF"/>
                </a:solidFill>
              </a:rPr>
              <a:t> Family</a:t>
            </a:r>
          </a:p>
        </p:txBody>
      </p:sp>
    </p:spTree>
    <p:extLst>
      <p:ext uri="{BB962C8B-B14F-4D97-AF65-F5344CB8AC3E}">
        <p14:creationId xmlns:p14="http://schemas.microsoft.com/office/powerpoint/2010/main" val="32921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2" b="9907"/>
          <a:stretch/>
        </p:blipFill>
        <p:spPr>
          <a:xfrm>
            <a:off x="4179537" y="153612"/>
            <a:ext cx="1428030" cy="1944000"/>
          </a:xfrm>
          <a:prstGeom prst="rect">
            <a:avLst/>
          </a:prstGeom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97" y="150005"/>
            <a:ext cx="1101006" cy="194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08" y="92774"/>
            <a:ext cx="1340928" cy="1970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95" y="91473"/>
            <a:ext cx="1149930" cy="2002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2" b="20808"/>
          <a:stretch/>
        </p:blipFill>
        <p:spPr>
          <a:xfrm>
            <a:off x="419526" y="91474"/>
            <a:ext cx="1883682" cy="2002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8788"/>
          <a:stretch/>
        </p:blipFill>
        <p:spPr>
          <a:xfrm>
            <a:off x="918982" y="2371128"/>
            <a:ext cx="1730862" cy="1905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0303"/>
          <a:stretch/>
        </p:blipFill>
        <p:spPr>
          <a:xfrm>
            <a:off x="8660181" y="92776"/>
            <a:ext cx="1313658" cy="1970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" b="13669"/>
          <a:stretch/>
        </p:blipFill>
        <p:spPr>
          <a:xfrm>
            <a:off x="10248802" y="119006"/>
            <a:ext cx="1368306" cy="18907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10034"/>
          <a:stretch/>
        </p:blipFill>
        <p:spPr>
          <a:xfrm>
            <a:off x="2961673" y="2361206"/>
            <a:ext cx="1399356" cy="194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9899"/>
          <a:stretch/>
        </p:blipFill>
        <p:spPr>
          <a:xfrm>
            <a:off x="4674862" y="2361207"/>
            <a:ext cx="1412856" cy="194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6"/>
          <a:stretch/>
        </p:blipFill>
        <p:spPr>
          <a:xfrm>
            <a:off x="6482676" y="2371127"/>
            <a:ext cx="1299996" cy="194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t="14814" r="-1191" b="5994"/>
          <a:stretch/>
        </p:blipFill>
        <p:spPr>
          <a:xfrm>
            <a:off x="8071620" y="2332203"/>
            <a:ext cx="1387422" cy="194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0" b="10304"/>
          <a:stretch/>
        </p:blipFill>
        <p:spPr>
          <a:xfrm>
            <a:off x="9828142" y="2371127"/>
            <a:ext cx="1339686" cy="194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0" b="11785"/>
          <a:stretch/>
        </p:blipFill>
        <p:spPr>
          <a:xfrm>
            <a:off x="703525" y="4603752"/>
            <a:ext cx="1420200" cy="19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 b="23097"/>
          <a:stretch/>
        </p:blipFill>
        <p:spPr>
          <a:xfrm>
            <a:off x="9403129" y="4653914"/>
            <a:ext cx="1908954" cy="194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48304" y="4314064"/>
            <a:ext cx="5815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The </a:t>
            </a:r>
            <a:r>
              <a:rPr lang="en-GB" sz="6000" dirty="0" err="1"/>
              <a:t>Cuiken</a:t>
            </a:r>
            <a:r>
              <a:rPr lang="en-GB" sz="6000" dirty="0"/>
              <a:t> Family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75854" y="5076130"/>
            <a:ext cx="1821961" cy="18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94985"/>
      </p:ext>
    </p:extLst>
  </p:cSld>
  <p:clrMapOvr>
    <a:masterClrMapping/>
  </p:clrMapOvr>
  <p:transition spd="slow" advTm="14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89" y="4707791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GB" sz="3000">
                <a:solidFill>
                  <a:schemeClr val="bg1"/>
                </a:solidFill>
              </a:rPr>
              <a:t>The Cuiken Family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88" y="352931"/>
            <a:ext cx="3779520" cy="37490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6" y="98037"/>
            <a:ext cx="2448826" cy="425882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EE90AA-311A-48B9-8989-90AA84FB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Mrs</a:t>
            </a:r>
            <a:r>
              <a:rPr lang="en-US" dirty="0" smtClean="0">
                <a:solidFill>
                  <a:schemeClr val="bg1"/>
                </a:solidFill>
              </a:rPr>
              <a:t> Bond (Head Teacher)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59922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DBDF5E3-4906-40CC-B929-F315BD058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10A70E06-9734-4904-B829-95BCC01998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B9E095-93FF-4FF3-8399-098627973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6" y="643467"/>
            <a:ext cx="3038262" cy="5353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034" y="1735952"/>
            <a:ext cx="3194558" cy="3168795"/>
          </a:xfrm>
          <a:prstGeom prst="rect">
            <a:avLst/>
          </a:prstGeom>
        </p:spPr>
      </p:pic>
      <p:sp>
        <p:nvSpPr>
          <p:cNvPr id="21" name="Rectangle 8">
            <a:extLst>
              <a:ext uri="{FF2B5EF4-FFF2-40B4-BE49-F238E27FC236}">
                <a16:creationId xmlns:a16="http://schemas.microsoft.com/office/drawing/2014/main" id="{DB1BADEA-DDC5-4DCC-B8EC-AA06BC73F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9872" y="1062401"/>
            <a:ext cx="3262028" cy="2733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Cuiken Family</a:t>
            </a:r>
          </a:p>
        </p:txBody>
      </p:sp>
    </p:spTree>
    <p:extLst>
      <p:ext uri="{BB962C8B-B14F-4D97-AF65-F5344CB8AC3E}">
        <p14:creationId xmlns:p14="http://schemas.microsoft.com/office/powerpoint/2010/main" val="87757921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04672" y="4007333"/>
            <a:ext cx="6455833" cy="2203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>
                <a:latin typeface="+mj-lt"/>
                <a:ea typeface="+mj-ea"/>
                <a:cs typeface="+mj-cs"/>
              </a:rPr>
              <a:t>The Cuiken Family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6" y="1286055"/>
            <a:ext cx="4482957" cy="5571944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2288" y="0"/>
            <a:ext cx="5344102" cy="321731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4670" y="0"/>
            <a:ext cx="5019316" cy="3055154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163" y="168086"/>
            <a:ext cx="2110351" cy="2093333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476" y="1433267"/>
            <a:ext cx="4335537" cy="5424732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96" y="0"/>
            <a:ext cx="4668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042" y="2945176"/>
            <a:ext cx="2878688" cy="275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Cuiken Family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17" y="1867855"/>
            <a:ext cx="3147413" cy="3122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18" y="0"/>
            <a:ext cx="3843582" cy="68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Cuiken Family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698" y="2181426"/>
            <a:ext cx="4030138" cy="3997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2" b="20808"/>
          <a:stretch/>
        </p:blipFill>
        <p:spPr>
          <a:xfrm>
            <a:off x="7051286" y="1558950"/>
            <a:ext cx="5140712" cy="52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60792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Cuiken Family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8788"/>
          <a:stretch/>
        </p:blipFill>
        <p:spPr>
          <a:xfrm>
            <a:off x="1092820" y="2217567"/>
            <a:ext cx="4216513" cy="464043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962" y="2426818"/>
            <a:ext cx="403013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8663" y="1422400"/>
            <a:ext cx="450555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Cuiken Family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0303"/>
          <a:stretch/>
        </p:blipFill>
        <p:spPr>
          <a:xfrm>
            <a:off x="8571881" y="2397513"/>
            <a:ext cx="2812662" cy="3914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272" y="226893"/>
            <a:ext cx="3023478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35"/>
          <a:stretch/>
        </p:blipFill>
        <p:spPr>
          <a:xfrm>
            <a:off x="4038610" y="7"/>
            <a:ext cx="4039673" cy="6875812"/>
          </a:xfrm>
          <a:prstGeom prst="rect">
            <a:avLst/>
          </a:prstGeom>
        </p:spPr>
      </p:pic>
      <p:sp>
        <p:nvSpPr>
          <p:cNvPr id="18" name="Freeform: Shape 22">
            <a:extLst>
              <a:ext uri="{FF2B5EF4-FFF2-40B4-BE49-F238E27FC236}">
                <a16:creationId xmlns:a16="http://schemas.microsoft.com/office/drawing/2014/main" id="{32FD26B0-16CE-4AD4-9CE4-A63EBF3308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3792" y="2945176"/>
            <a:ext cx="2984937" cy="275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Cuiken Family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367" r="21143" b="2"/>
          <a:stretch/>
        </p:blipFill>
        <p:spPr>
          <a:xfrm>
            <a:off x="8068007" y="-7"/>
            <a:ext cx="4123986" cy="68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59</Words>
  <Application>Microsoft Office PowerPoint</Application>
  <PresentationFormat>Widescreen</PresentationFormat>
  <Paragraphs>20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Cuiken Primary 2021</vt:lpstr>
      <vt:lpstr>The Cuiken Family</vt:lpstr>
      <vt:lpstr>The Cuiken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Midlothian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Cuiken Primary 2021</dc:title>
  <dc:creator>Debbie McFarlane</dc:creator>
  <cp:lastModifiedBy>Kerry Dolan</cp:lastModifiedBy>
  <cp:revision>16</cp:revision>
  <dcterms:created xsi:type="dcterms:W3CDTF">2021-06-10T20:29:39Z</dcterms:created>
  <dcterms:modified xsi:type="dcterms:W3CDTF">2021-06-24T08:45:42Z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46e5e1-5d42-4630-bacd-c69bfdcbd5e8_Enabled">
    <vt:lpwstr>true</vt:lpwstr>
  </property>
  <property fmtid="{D5CDD505-2E9C-101B-9397-08002B2CF9AE}" pid="3" name="MSIP_Label_d546e5e1-5d42-4630-bacd-c69bfdcbd5e8_SetDate">
    <vt:lpwstr>2021-06-10T22:20:28Z</vt:lpwstr>
  </property>
  <property fmtid="{D5CDD505-2E9C-101B-9397-08002B2CF9AE}" pid="4" name="MSIP_Label_d546e5e1-5d42-4630-bacd-c69bfdcbd5e8_Method">
    <vt:lpwstr>Standard</vt:lpwstr>
  </property>
  <property fmtid="{D5CDD505-2E9C-101B-9397-08002B2CF9AE}" pid="5" name="MSIP_Label_d546e5e1-5d42-4630-bacd-c69bfdcbd5e8_Name">
    <vt:lpwstr>d546e5e1-5d42-4630-bacd-c69bfdcbd5e8</vt:lpwstr>
  </property>
  <property fmtid="{D5CDD505-2E9C-101B-9397-08002B2CF9AE}" pid="6" name="MSIP_Label_d546e5e1-5d42-4630-bacd-c69bfdcbd5e8_SiteId">
    <vt:lpwstr>96ece526-9c7d-48b0-8daf-8b93c90a5d18</vt:lpwstr>
  </property>
  <property fmtid="{D5CDD505-2E9C-101B-9397-08002B2CF9AE}" pid="7" name="MSIP_Label_d546e5e1-5d42-4630-bacd-c69bfdcbd5e8_ActionId">
    <vt:lpwstr>e591d24b-1b75-45f1-bf08-2eb1f694fdd7</vt:lpwstr>
  </property>
  <property fmtid="{D5CDD505-2E9C-101B-9397-08002B2CF9AE}" pid="8" name="MSIP_Label_d546e5e1-5d42-4630-bacd-c69bfdcbd5e8_ContentBits">
    <vt:lpwstr>0</vt:lpwstr>
  </property>
  <property fmtid="{D5CDD505-2E9C-101B-9397-08002B2CF9AE}" pid="9" name="SmartTag">
    <vt:lpwstr>4</vt:lpwstr>
  </property>
</Properties>
</file>